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handoutMasterIdLst>
    <p:handoutMasterId r:id="rId8"/>
  </p:handoutMasterIdLst>
  <p:sldIdLst>
    <p:sldId id="256" r:id="rId3"/>
    <p:sldId id="258" r:id="rId5"/>
    <p:sldId id="267" r:id="rId6"/>
    <p:sldId id="268" r:id="rId7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d1bf8d60a4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4e5c2c9e45_0_1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4e5c2c9e45_0_1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24ef22aa1ac_0_14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24ef22aa1ac_0_14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/>
            <a:srcRect l="16960" t="24718" r="7121" b="26177"/>
            <a:stretch>
              <a:fillRect/>
            </a:stretch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54" name="Google Shape;54;p2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2"/>
          <p:cNvSpPr txBox="1"/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"/>
          <p:cNvSpPr txBox="1"/>
          <p:nvPr>
            <p:ph type="title" hasCustomPrompt="1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11"/>
          <p:cNvSpPr txBox="1"/>
          <p:nvPr>
            <p:ph type="subTitle" idx="1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30" name="Google Shape;430;p11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31" name="Google Shape;431;p11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32" name="Google Shape;432;p11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434" name="Google Shape;434;p11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35" name="Google Shape;435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0" name="Google Shape;440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1" name="Google Shape;441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42" name="Google Shape;442;p11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43" name="Google Shape;443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4" name="Google Shape;444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5" name="Google Shape;445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6" name="Google Shape;446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7" name="Google Shape;447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8" name="Google Shape;448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450" name="Google Shape;450;p11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51" name="Google Shape;451;p1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53" name="Google Shape;453;p11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54" name="Google Shape;454;p11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456" name="Google Shape;456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57" name="Google Shape;457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62" name="Google Shape;462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63" name="Google Shape;463;p11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64" name="Google Shape;464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5" name="Google Shape;465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70" name="Google Shape;470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71" name="Google Shape;471;p1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72" name="Google Shape;472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73" name="Google Shape;473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78" name="Google Shape;478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79" name="Google Shape;479;p1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80" name="Google Shape;480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1" name="Google Shape;481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86" name="Google Shape;486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487" name="Google Shape;487;p11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488" name="Google Shape;488;p11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489" name="Google Shape;489;p11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0" name="Google Shape;490;p11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491" name="Google Shape;491;p11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6" name="Google Shape;496;p13"/>
          <p:cNvSpPr txBox="1"/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13"/>
          <p:cNvSpPr txBox="1"/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13"/>
          <p:cNvSpPr txBox="1"/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13"/>
          <p:cNvSpPr txBox="1"/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13"/>
          <p:cNvSpPr txBox="1"/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/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/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/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/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5" name="Google Shape;505;p13"/>
          <p:cNvSpPr txBox="1"/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6" name="Google Shape;506;p13"/>
          <p:cNvSpPr txBox="1"/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07" name="Google Shape;507;p13"/>
          <p:cNvSpPr txBox="1"/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6" name="Google Shape;546;p14"/>
          <p:cNvSpPr txBox="1"/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17" name="Google Shape;617;p1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18" name="Google Shape;618;p1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22" name="Google Shape;622;p1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23" name="Google Shape;623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24" name="Google Shape;624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25" name="Google Shape;625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26" name="Google Shape;626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627" name="Google Shape;627;p1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1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9" name="Google Shape;629;p16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30" name="Google Shape;630;p1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1" name="Google Shape;631;p16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32" name="Google Shape;632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33" name="Google Shape;633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34" name="Google Shape;634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35" name="Google Shape;635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636" name="Google Shape;636;p1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37" name="Google Shape;637;p1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9" name="Google Shape;639;p16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40" name="Google Shape;640;p1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1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42" name="Google Shape;642;p16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43" name="Google Shape;643;p1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44" name="Google Shape;644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5" name="Google Shape;645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6" name="Google Shape;646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7" name="Google Shape;647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8" name="Google Shape;648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9" name="Google Shape;649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0" name="Google Shape;650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51" name="Google Shape;651;p1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52" name="Google Shape;652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3" name="Google Shape;653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4" name="Google Shape;654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5" name="Google Shape;655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6" name="Google Shape;656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7" name="Google Shape;657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8" name="Google Shape;658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59" name="Google Shape;659;p16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660" name="Google Shape;660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1" name="Google Shape;661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3" name="Google Shape;663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4" name="Google Shape;664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5" name="Google Shape;665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6" name="Google Shape;666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667" name="Google Shape;667;p1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668" name="Google Shape;668;p1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669" name="Google Shape;669;p1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0" name="Google Shape;670;p1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18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721" name="Google Shape;721;p18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22" name="Google Shape;722;p18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723" name="Google Shape;723;p18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724" name="Google Shape;724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25" name="Google Shape;725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726" name="Google Shape;726;p18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727" name="Google Shape;727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28" name="Google Shape;728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sp>
        <p:nvSpPr>
          <p:cNvPr id="729" name="Google Shape;72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30" name="Google Shape;730;p18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731" name="Google Shape;731;p18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18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18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34" name="Google Shape;734;p18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43" name="Google Shape;743;p18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744" name="Google Shape;744;p18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745" name="Google Shape;745;p18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47" name="Google Shape;747;p18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748" name="Google Shape;748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rot="10800000" flipH="1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752" name="Google Shape;752;p18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54" name="Google Shape;754;p18"/>
            <p:cNvSpPr/>
            <p:nvPr/>
          </p:nvSpPr>
          <p:spPr>
            <a:xfrm rot="5400000" flipH="1">
              <a:off x="6551329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55" name="Google Shape;755;p18"/>
            <p:cNvGrpSpPr/>
            <p:nvPr/>
          </p:nvGrpSpPr>
          <p:grpSpPr>
            <a:xfrm>
              <a:off x="6917731" y="246011"/>
              <a:ext cx="4623133" cy="134070"/>
              <a:chOff x="6917731" y="246011"/>
              <a:chExt cx="4623133" cy="134070"/>
            </a:xfrm>
          </p:grpSpPr>
          <p:sp>
            <p:nvSpPr>
              <p:cNvPr id="756" name="Google Shape;756;p18"/>
              <p:cNvSpPr/>
              <p:nvPr/>
            </p:nvSpPr>
            <p:spPr>
              <a:xfrm flipH="1">
                <a:off x="6917731" y="246011"/>
                <a:ext cx="134070" cy="13407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 flipH="1">
                <a:off x="6947845" y="276153"/>
                <a:ext cx="73844" cy="73844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758" name="Google Shape;758;p18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1" name="Google Shape;761;p19"/>
          <p:cNvSpPr txBox="1"/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9"/>
          <p:cNvSpPr txBox="1"/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/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0" name="Google Shape;800;p20"/>
          <p:cNvSpPr txBox="1"/>
          <p:nvPr>
            <p:ph type="subTitle" idx="1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1" name="Google Shape;801;p2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02" name="Google Shape;802;p20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3" name="Google Shape;803;p2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04" name="Google Shape;804;p2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11" name="Google Shape;811;p2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12" name="Google Shape;812;p2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813" name="Google Shape;813;p2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14" name="Google Shape;814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5" name="Google Shape;815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16" name="Google Shape;816;p2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17" name="Google Shape;817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19" name="Google Shape;819;p2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20" name="Google Shape;820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1" name="Google Shape;821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822" name="Google Shape;822;p20"/>
            <p:cNvSpPr/>
            <p:nvPr/>
          </p:nvSpPr>
          <p:spPr>
            <a:xfrm>
              <a:off x="-630272" y="2499757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23" name="Google Shape;823;p2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24" name="Google Shape;824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26" name="Google Shape;826;p2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27" name="Google Shape;827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829" name="Google Shape;829;p2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30" name="Google Shape;830;p20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2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2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34" name="Google Shape;834;p2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38" name="Google Shape;838;p2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39" name="Google Shape;839;p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" name="Google Shape;97;p3"/>
          <p:cNvSpPr txBox="1"/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/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4" name="Google Shape;844;p21"/>
          <p:cNvSpPr txBox="1"/>
          <p:nvPr>
            <p:ph type="body" idx="1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845" name="Google Shape;845;p21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846" name="Google Shape;846;p21"/>
            <p:cNvSpPr/>
            <p:nvPr/>
          </p:nvSpPr>
          <p:spPr>
            <a:xfrm rot="-8100000" flipH="1">
              <a:off x="7249845" y="-719557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8355611" y="-292048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8608100" y="70376"/>
              <a:ext cx="687411" cy="2086997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49" name="Google Shape;849;p21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850" name="Google Shape;850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52" name="Google Shape;852;p21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853" name="Google Shape;853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55" name="Google Shape;855;p21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856" name="Google Shape;856;p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pic>
          <p:nvPicPr>
            <p:cNvPr id="858" name="Google Shape;858;p2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21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860" name="Google Shape;860;p2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1" name="Google Shape;861;p21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862" name="Google Shape;862;p21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864" name="Google Shape;864;p21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5" name="Google Shape;865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67" name="Google Shape;867;p21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8" name="Google Shape;868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69" name="Google Shape;869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70" name="Google Shape;870;p21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871" name="Google Shape;871;p21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72" name="Google Shape;872;p21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873" name="Google Shape;873;p21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874" name="Google Shape;874;p21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75" name="Google Shape;875;p21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22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878" name="Google Shape;878;p22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" name="Google Shape;879;p2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880" name="Google Shape;880;p2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881" name="Google Shape;881;p2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82" name="Google Shape;882;p2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83" name="Google Shape;883;p2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884" name="Google Shape;884;p2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85" name="Google Shape;885;p2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86" name="Google Shape;886;p2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87" name="Google Shape;887;p2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888" name="Google Shape;88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89" name="Google Shape;88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890" name="Google Shape;89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891" name="Google Shape;89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2" name="Google Shape;89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3" name="Google Shape;89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4" name="Google Shape;89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95" name="Google Shape;89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896" name="Google Shape;89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97" name="Google Shape;897;p2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898" name="Google Shape;89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99" name="Google Shape;89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900" name="Google Shape;90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01" name="Google Shape;90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2" name="Google Shape;90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3" name="Google Shape;90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4" name="Google Shape;90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05" name="Google Shape;90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906" name="Google Shape;90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07" name="Google Shape;907;p2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08" name="Google Shape;90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09" name="Google Shape;90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910" name="Google Shape;91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11" name="Google Shape;91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2" name="Google Shape;91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3" name="Google Shape;91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4" name="Google Shape;91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15" name="Google Shape;91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916" name="Google Shape;91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17" name="Google Shape;917;p2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918" name="Google Shape;918;p2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19" name="Google Shape;919;p2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920" name="Google Shape;920;p2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921" name="Google Shape;921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923" name="Google Shape;92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4" name="Google Shape;924;p22"/>
          <p:cNvSpPr txBox="1"/>
          <p:nvPr>
            <p:ph type="body" idx="1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5" name="Google Shape;925;p22"/>
          <p:cNvSpPr txBox="1"/>
          <p:nvPr>
            <p:ph type="body" idx="2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926" name="Google Shape;926;p22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927" name="Google Shape;927;p22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928" name="Google Shape;928;p22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30" name="Google Shape;930;p22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931" name="Google Shape;931;p22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34" name="Google Shape;934;p22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935" name="Google Shape;935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36" name="Google Shape;936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937" name="Google Shape;937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38" name="Google Shape;938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39" name="Google Shape;939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40" name="Google Shape;940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41" name="Google Shape;941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42" name="Google Shape;942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43" name="Google Shape;943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944" name="Google Shape;944;p22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945" name="Google Shape;945;p22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946" name="Google Shape;946;p22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48" name="Google Shape;948;p22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949" name="Google Shape;949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951" name="Google Shape;951;p22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952" name="Google Shape;952;p22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10800000" flipH="1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22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954" name="Google Shape;95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55" name="Google Shape;95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956" name="Google Shape;95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57" name="Google Shape;95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58" name="Google Shape;95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59" name="Google Shape;95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0" name="Google Shape;96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1" name="Google Shape;96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62" name="Google Shape;96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63" name="Google Shape;963;p22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964" name="Google Shape;96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5" name="Google Shape;96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966" name="Google Shape;96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67" name="Google Shape;96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8" name="Google Shape;96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69" name="Google Shape;96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972" name="Google Shape;97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5" name="Google Shape;975;p23"/>
          <p:cNvSpPr txBox="1"/>
          <p:nvPr>
            <p:ph type="subTitle" idx="1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6" name="Google Shape;976;p23"/>
          <p:cNvSpPr txBox="1"/>
          <p:nvPr>
            <p:ph type="subTitle" idx="2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7" name="Google Shape;977;p23"/>
          <p:cNvSpPr txBox="1"/>
          <p:nvPr>
            <p:ph type="subTitle" idx="3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78" name="Google Shape;978;p23"/>
          <p:cNvSpPr txBox="1"/>
          <p:nvPr>
            <p:ph type="subTitle" idx="4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979" name="Google Shape;979;p23"/>
          <p:cNvGrpSpPr/>
          <p:nvPr/>
        </p:nvGrpSpPr>
        <p:grpSpPr>
          <a:xfrm rot="-5400000" flipH="1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980" name="Google Shape;980;p23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1" name="Google Shape;981;p2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82" name="Google Shape;982;p2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83" name="Google Shape;983;p2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85" name="Google Shape;985;p2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86" name="Google Shape;986;p2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7" name="Google Shape;987;p2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89" name="Google Shape;989;p2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90" name="Google Shape;99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992" name="Google Shape;99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93" name="Google Shape;99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4" name="Google Shape;99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5" name="Google Shape;99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6" name="Google Shape;99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997" name="Google Shape;99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998" name="Google Shape;99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99" name="Google Shape;999;p2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00" name="Google Shape;100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01" name="Google Shape;100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1002" name="Google Shape;100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03" name="Google Shape;100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4" name="Google Shape;100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5" name="Google Shape;100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6" name="Google Shape;100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07" name="Google Shape;100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1008" name="Google Shape;100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09" name="Google Shape;1009;p2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10" name="Google Shape;101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11" name="Google Shape;101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grpSp>
                <p:nvGrpSpPr>
                  <p:cNvPr id="1012" name="Google Shape;101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13" name="Google Shape;101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4" name="Google Shape;101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5" name="Google Shape;101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6" name="Google Shape;101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7" name="Google Shape;101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  <p:sp>
              <p:nvSpPr>
                <p:cNvPr id="1018" name="Google Shape;101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19" name="Google Shape;1019;p2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20" name="Google Shape;1020;p2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21" name="Google Shape;1021;p2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022" name="Google Shape;1022;p2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23" name="Google Shape;1023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1025" name="Google Shape;1025;p23"/>
          <p:cNvPicPr preferRelativeResize="0"/>
          <p:nvPr/>
        </p:nvPicPr>
        <p:blipFill rotWithShape="1">
          <a:blip r:embed="rId2"/>
          <a:srcRect l="16960" t="24718" r="7121" b="26177"/>
          <a:stretch>
            <a:fillRect/>
          </a:stretch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2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27" name="Google Shape;1027;p2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028" name="Google Shape;1028;p2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9" name="Google Shape;1029;p2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31" name="Google Shape;1031;p2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32" name="Google Shape;1032;p2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37" name="Google Shape;1037;p2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038" name="Google Shape;1038;p2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39" name="Google Shape;1039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40" name="Google Shape;1040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41" name="Google Shape;1041;p2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42" name="Google Shape;1042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43" name="Google Shape;1043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044" name="Google Shape;1044;p2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45" name="Google Shape;1045;p2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46" name="Google Shape;1046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047" name="Google Shape;1047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8" name="Google Shape;1048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/>
              <a:srcRect t="17657" b="17663"/>
              <a:stretch>
                <a:fillRect/>
              </a:stretch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058" name="Google Shape;1058;p24"/>
          <p:cNvSpPr txBox="1"/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9" name="Google Shape;1059;p24"/>
          <p:cNvSpPr txBox="1"/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0" name="Google Shape;1060;p24"/>
          <p:cNvSpPr txBox="1"/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1" name="Google Shape;106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2" name="Google Shape;1062;p24"/>
          <p:cNvSpPr txBox="1"/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3" name="Google Shape;1063;p24"/>
          <p:cNvSpPr txBox="1"/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4" name="Google Shape;1064;p24"/>
          <p:cNvSpPr txBox="1"/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/>
            <a:srcRect l="16960" t="24718" r="7121" b="26177"/>
            <a:stretch>
              <a:fillRect/>
            </a:stretch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/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3" name="Google Shape;1113;p25"/>
          <p:cNvSpPr txBox="1"/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4" name="Google Shape;1114;p25"/>
          <p:cNvSpPr txBox="1"/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5" name="Google Shape;111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6" name="Google Shape;1116;p25"/>
          <p:cNvSpPr txBox="1"/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7" name="Google Shape;1117;p25"/>
          <p:cNvSpPr txBox="1"/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8" name="Google Shape;1118;p25"/>
          <p:cNvSpPr txBox="1"/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9" name="Google Shape;1119;p25"/>
          <p:cNvSpPr/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0" name="Google Shape;1120;p25"/>
          <p:cNvSpPr/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1" name="Google Shape;1121;p25"/>
          <p:cNvSpPr/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6" name="Google Shape;1166;p26"/>
          <p:cNvSpPr txBox="1"/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7" name="Google Shape;1167;p26"/>
          <p:cNvSpPr txBox="1"/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8" name="Google Shape;1168;p26"/>
          <p:cNvSpPr txBox="1"/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9" name="Google Shape;1169;p26"/>
          <p:cNvSpPr txBox="1"/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0" name="Google Shape;1170;p26"/>
          <p:cNvSpPr txBox="1"/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1" name="Google Shape;1171;p26"/>
          <p:cNvSpPr txBox="1"/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2" name="Google Shape;1172;p26"/>
          <p:cNvSpPr txBox="1"/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3" name="Google Shape;1173;p26"/>
          <p:cNvSpPr txBox="1"/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7" name="Google Shape;1217;p27"/>
          <p:cNvSpPr txBox="1"/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8" name="Google Shape;1218;p27"/>
          <p:cNvSpPr txBox="1"/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9" name="Google Shape;1219;p27"/>
          <p:cNvSpPr txBox="1"/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0" name="Google Shape;1220;p27"/>
          <p:cNvSpPr txBox="1"/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1" name="Google Shape;1221;p27"/>
          <p:cNvSpPr txBox="1"/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2" name="Google Shape;1222;p27"/>
          <p:cNvSpPr txBox="1"/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3" name="Google Shape;1223;p27"/>
          <p:cNvSpPr txBox="1"/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4" name="Google Shape;1224;p27"/>
          <p:cNvSpPr txBox="1"/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5" name="Google Shape;1225;p27"/>
          <p:cNvSpPr txBox="1"/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6" name="Google Shape;1226;p27"/>
          <p:cNvSpPr txBox="1"/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7" name="Google Shape;1227;p27"/>
          <p:cNvSpPr txBox="1"/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8" name="Google Shape;1228;p27"/>
          <p:cNvSpPr txBox="1"/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8"/>
          <p:cNvSpPr txBox="1"/>
          <p:nvPr>
            <p:ph type="title" hasCustomPrompt="1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7" name="Google Shape;1267;p28"/>
          <p:cNvSpPr txBox="1"/>
          <p:nvPr>
            <p:ph type="subTitle" idx="1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68" name="Google Shape;1268;p28"/>
          <p:cNvSpPr txBox="1"/>
          <p:nvPr>
            <p:ph type="title" idx="2" hasCustomPrompt="1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9" name="Google Shape;1269;p28"/>
          <p:cNvSpPr txBox="1"/>
          <p:nvPr>
            <p:ph type="subTitle" idx="3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0" name="Google Shape;1270;p28"/>
          <p:cNvSpPr txBox="1"/>
          <p:nvPr>
            <p:ph type="title" idx="4" hasCustomPrompt="1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1" name="Google Shape;1271;p28"/>
          <p:cNvSpPr txBox="1"/>
          <p:nvPr>
            <p:ph type="subTitle" idx="5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2" name="Google Shape;1272;p28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73" name="Google Shape;1273;p28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274" name="Google Shape;1274;p28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277" name="Google Shape;1277;p2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278" name="Google Shape;1278;p2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9" name="Google Shape;1279;p2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9"/>
          <p:cNvSpPr txBox="1"/>
          <p:nvPr>
            <p:ph type="subTitle" idx="1"/>
          </p:nvPr>
        </p:nvSpPr>
        <p:spPr>
          <a:xfrm>
            <a:off x="1157250" y="1609575"/>
            <a:ext cx="44481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2" name="Google Shape;1282;p29"/>
          <p:cNvSpPr txBox="1"/>
          <p:nvPr>
            <p:ph type="title"/>
          </p:nvPr>
        </p:nvSpPr>
        <p:spPr>
          <a:xfrm>
            <a:off x="1157302" y="494775"/>
            <a:ext cx="5126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83" name="Google Shape;1283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84" name="Google Shape;1284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85" name="Google Shape;1285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87" name="Google Shape;1287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88" name="Google Shape;1288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9" name="Google Shape;1289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290" name="Google Shape;1290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91" name="Google Shape;1291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2" name="Google Shape;1292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3" name="Google Shape;1293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4" name="Google Shape;1294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95" name="Google Shape;1295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296" name="Google Shape;1296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97" name="Google Shape;1297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298" name="Google Shape;1298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02" name="Google Shape;1302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03" name="Google Shape;130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4" name="Google Shape;130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305" name="Google Shape;130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6" name="Google Shape;130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07" name="Google Shape;130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08" name="Google Shape;130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09" name="Google Shape;130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0" name="Google Shape;131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311" name="Google Shape;131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12" name="Google Shape;1312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13" name="Google Shape;131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4" name="Google Shape;131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1315" name="Google Shape;131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6" name="Google Shape;131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7" name="Google Shape;131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8" name="Google Shape;131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1321" name="Google Shape;132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322" name="Google Shape;1322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23" name="Google Shape;1323;p2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4" name="Google Shape;1324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25" name="Google Shape;1325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6" name="Google Shape;1326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29" name="Google Shape;1329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30" name="Google Shape;1330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331" name="Google Shape;1331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2" name="Google Shape;1332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33" name="Google Shape;1333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334" name="Google Shape;1334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5" name="Google Shape;1335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36" name="Google Shape;1336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sp>
        <p:nvSpPr>
          <p:cNvPr id="1337" name="Google Shape;1337;p29"/>
          <p:cNvSpPr txBox="1"/>
          <p:nvPr/>
        </p:nvSpPr>
        <p:spPr>
          <a:xfrm>
            <a:off x="1157300" y="34769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CREDITS: </a:t>
            </a:r>
            <a:r>
              <a:rPr lang="en-GB" sz="12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This presentation template was created by </a:t>
            </a:r>
            <a:r>
              <a:rPr lang="en-GB" sz="1200" b="1" u="sng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  <a:hlinkClick r:id="rId3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, and includes icons, infographics &amp; images by</a:t>
            </a:r>
            <a:r>
              <a:rPr lang="en-GB" sz="1200" b="1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 </a:t>
            </a:r>
            <a:r>
              <a:rPr lang="en-GB" sz="1200" b="1" u="sng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  <a:hlinkClick r:id="rId4"/>
              </a:rPr>
              <a:t>Freepik</a:t>
            </a:r>
            <a:r>
              <a:rPr lang="en-GB" sz="1200" b="1" u="sng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rPr>
              <a:t> </a:t>
            </a:r>
            <a:endParaRPr sz="1200" b="1" u="sng">
              <a:solidFill>
                <a:schemeClr val="dk1"/>
              </a:solidFill>
              <a:latin typeface="Segoe Print" panose="02000600000000000000" charset="0"/>
              <a:ea typeface="Segoe Print" panose="02000600000000000000" charset="0"/>
              <a:cs typeface="Segoe Print" panose="02000600000000000000" charset="0"/>
              <a:sym typeface="Segoe Print" panose="02000600000000000000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0" name="Google Shape;1340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1" name="Google Shape;1341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45" name="Google Shape;1345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6" name="Google Shape;1346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347" name="Google Shape;1347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8" name="Google Shape;1348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350" name="Google Shape;1350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1" name="Google Shape;1351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353" name="Google Shape;1353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5" name="Google Shape;1355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1356" name="Google Shape;1356;p30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58" name="Google Shape;1358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59" name="Google Shape;1359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66" name="Google Shape;1366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7" name="Google Shape;1367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374" name="Google Shape;1374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5" name="Google Shape;1375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4"/>
          <p:cNvSpPr txBox="1"/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79" name="Google Shape;1379;p3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1" name="Google Shape;1381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382" name="Google Shape;1382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3" name="Google Shape;1383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84" name="Google Shape;1384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1385" name="Google Shape;1385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6" name="Google Shape;1386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8" name="Google Shape;1388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89" name="Google Shape;1389;p31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91" name="Google Shape;1391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2" name="Google Shape;1392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3" name="Google Shape;1393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4" name="Google Shape;1394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400" name="Google Shape;1400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1" name="Google Shape;1401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2" name="Google Shape;1402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408" name="Google Shape;1408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9" name="Google Shape;140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0" name="Google Shape;141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416" name="Google Shape;1416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7" name="Google Shape;141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418" name="Google Shape;141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9" name="Google Shape;141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5"/>
          <p:cNvSpPr txBox="1"/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" name="Google Shape;177;p5"/>
          <p:cNvSpPr txBox="1"/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5"/>
          <p:cNvSpPr txBox="1"/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79" name="Google Shape;179;p5"/>
          <p:cNvSpPr txBox="1"/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/>
            <a:srcRect t="17657" b="17663"/>
            <a:stretch>
              <a:fillRect/>
            </a:stretch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/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340" name="Google Shape;340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1" name="Google Shape;341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" name="Google Shape;342;p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5" name="Google Shape;345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47" name="Google Shape;347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349" name="Google Shape;349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0" name="Google Shape;350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2" name="Google Shape;352;p7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7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/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/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7" name="Google Shape;377;p9"/>
          <p:cNvSpPr txBox="1"/>
          <p:nvPr>
            <p:ph type="subTitle" idx="1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78" name="Google Shape;378;p9"/>
          <p:cNvSpPr/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/>
            <a:srcRect l="16960" t="24718" r="7121" b="26177"/>
            <a:stretch>
              <a:fillRect/>
            </a:stretch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"/>
          <p:cNvSpPr/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10"/>
          <p:cNvSpPr txBox="1"/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Segoe Print" panose="02000600000000000000" charset="0"/>
          <a:ea typeface="Segoe Print" panose="02000600000000000000" charset="0"/>
          <a:cs typeface="Segoe Print" panose="02000600000000000000" charset="0"/>
          <a:sym typeface="Segoe Print" panose="02000600000000000000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Segoe Print" panose="02000600000000000000" charset="0"/>
          <a:ea typeface="Segoe Print" panose="02000600000000000000" charset="0"/>
          <a:cs typeface="Segoe Print" panose="02000600000000000000" charset="0"/>
          <a:sym typeface="Segoe Print" panose="02000600000000000000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image" Target="../media/image11.png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5"/>
          <p:cNvSpPr txBox="1"/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Companerobots</a:t>
            </a:r>
            <a:endParaRPr lang="en-US" altLang="en-GB"/>
          </a:p>
        </p:txBody>
      </p:sp>
      <p:sp>
        <p:nvSpPr>
          <p:cNvPr id="1431" name="Google Shape;1431;p35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dk2"/>
                </a:solidFill>
              </a:rPr>
              <a:t>Technical presentation</a:t>
            </a:r>
            <a:endParaRPr lang="en-US" altLang="en-GB">
              <a:solidFill>
                <a:schemeClr val="dk2"/>
              </a:solidFill>
            </a:endParaRPr>
          </a:p>
        </p:txBody>
      </p:sp>
      <p:grpSp>
        <p:nvGrpSpPr>
          <p:cNvPr id="1432" name="Google Shape;1432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3" name="Google Shape;1433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437" name="Google Shape;1437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8" name="Google Shape;1438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439" name="Google Shape;1439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41" name="Google Shape;1441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443" name="Google Shape;1443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5" name="Google Shape;1445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46" name="Google Shape;1446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7" name="Google Shape;1447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8" name="Google Shape;1448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49" name="Google Shape;1449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1" name="Google Shape;1451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452" name="Google Shape;1452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>
                <a:solidFill>
                  <a:schemeClr val="dk2"/>
                </a:solidFill>
              </a:rPr>
              <a:t>Features</a:t>
            </a:r>
            <a:endParaRPr lang="en-US" altLang="en-GB" sz="3200">
              <a:solidFill>
                <a:schemeClr val="dk2"/>
              </a:solidFill>
            </a:endParaRPr>
          </a:p>
        </p:txBody>
      </p:sp>
      <p:sp>
        <p:nvSpPr>
          <p:cNvPr id="1467" name="Google Shape;1467;p37"/>
          <p:cNvSpPr txBox="1"/>
          <p:nvPr>
            <p:ph type="subTitle" idx="9"/>
          </p:nvPr>
        </p:nvSpPr>
        <p:spPr>
          <a:xfrm>
            <a:off x="971550" y="1440180"/>
            <a:ext cx="3233420" cy="767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Musicians controlled by our given gestures</a:t>
            </a:r>
            <a:endParaRPr lang="en-US" altLang="en-GB"/>
          </a:p>
        </p:txBody>
      </p:sp>
      <p:sp>
        <p:nvSpPr>
          <p:cNvPr id="1468" name="Google Shape;1468;p37"/>
          <p:cNvSpPr txBox="1"/>
          <p:nvPr>
            <p:ph type="subTitle" idx="1"/>
          </p:nvPr>
        </p:nvSpPr>
        <p:spPr>
          <a:xfrm>
            <a:off x="1026795" y="2101850"/>
            <a:ext cx="3107055" cy="953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Thanks to camera and raspberry pi, we can command robots to play in different tempo, and different sounds</a:t>
            </a:r>
            <a:r>
              <a:rPr lang="sk-SK" altLang="en-US" sz="1200"/>
              <a:t> not only by code but also by out gestures</a:t>
            </a:r>
            <a:endParaRPr lang="sk-SK" altLang="en-US" sz="1200"/>
          </a:p>
        </p:txBody>
      </p:sp>
      <p:sp>
        <p:nvSpPr>
          <p:cNvPr id="1469" name="Google Shape;1469;p37"/>
          <p:cNvSpPr txBox="1"/>
          <p:nvPr>
            <p:ph type="subTitle" idx="2"/>
          </p:nvPr>
        </p:nvSpPr>
        <p:spPr>
          <a:xfrm>
            <a:off x="4452620" y="2067560"/>
            <a:ext cx="3971290" cy="943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Each robot is synchronized by esp-now with the main “server”, the raspberry pi. That gives him almost realtime updates about stage and tells him how to react to upcoming events.</a:t>
            </a:r>
            <a:endParaRPr lang="en-US" altLang="en-GB" sz="1200"/>
          </a:p>
        </p:txBody>
      </p:sp>
      <p:sp>
        <p:nvSpPr>
          <p:cNvPr id="1470" name="Google Shape;1470;p37"/>
          <p:cNvSpPr txBox="1"/>
          <p:nvPr>
            <p:ph type="subTitle" idx="3"/>
          </p:nvPr>
        </p:nvSpPr>
        <p:spPr>
          <a:xfrm>
            <a:off x="755650" y="4001135"/>
            <a:ext cx="3449320" cy="1078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The robots actually plays on the instruments, not only move randomly with their hands and play the songs on loudspeakers</a:t>
            </a:r>
            <a:endParaRPr lang="en-US" altLang="en-GB" sz="1200"/>
          </a:p>
        </p:txBody>
      </p:sp>
      <p:sp>
        <p:nvSpPr>
          <p:cNvPr id="1471" name="Google Shape;1471;p37"/>
          <p:cNvSpPr txBox="1"/>
          <p:nvPr>
            <p:ph type="subTitle" idx="4"/>
          </p:nvPr>
        </p:nvSpPr>
        <p:spPr>
          <a:xfrm>
            <a:off x="4427855" y="4001135"/>
            <a:ext cx="4489450" cy="110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The dancer robot can copy your movements with his mechanical parts. Of course only if you are in front of the camera which communicates with it.</a:t>
            </a:r>
            <a:endParaRPr lang="en-US" altLang="en-GB" sz="1200"/>
          </a:p>
        </p:txBody>
      </p:sp>
      <p:sp>
        <p:nvSpPr>
          <p:cNvPr id="1472" name="Google Shape;1472;p37"/>
          <p:cNvSpPr txBox="1"/>
          <p:nvPr>
            <p:ph type="title" idx="5"/>
          </p:nvPr>
        </p:nvSpPr>
        <p:spPr>
          <a:xfrm>
            <a:off x="2051598" y="105902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1473" name="Google Shape;1473;p37"/>
          <p:cNvSpPr txBox="1"/>
          <p:nvPr>
            <p:ph type="title" idx="6"/>
          </p:nvPr>
        </p:nvSpPr>
        <p:spPr>
          <a:xfrm>
            <a:off x="2051598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1474" name="Google Shape;1474;p37"/>
          <p:cNvSpPr txBox="1"/>
          <p:nvPr>
            <p:ph type="title" idx="7"/>
          </p:nvPr>
        </p:nvSpPr>
        <p:spPr>
          <a:xfrm>
            <a:off x="6603803" y="1059660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1475" name="Google Shape;1475;p37"/>
          <p:cNvSpPr txBox="1"/>
          <p:nvPr>
            <p:ph type="title" idx="8"/>
          </p:nvPr>
        </p:nvSpPr>
        <p:spPr>
          <a:xfrm>
            <a:off x="6603803" y="3003506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1476" name="Google Shape;1476;p37"/>
          <p:cNvSpPr txBox="1"/>
          <p:nvPr>
            <p:ph type="subTitle" idx="13"/>
          </p:nvPr>
        </p:nvSpPr>
        <p:spPr>
          <a:xfrm>
            <a:off x="5516048" y="1411310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Synchronization</a:t>
            </a:r>
            <a:endParaRPr lang="en-US" altLang="en-GB"/>
          </a:p>
        </p:txBody>
      </p:sp>
      <p:sp>
        <p:nvSpPr>
          <p:cNvPr id="1477" name="Google Shape;1477;p37"/>
          <p:cNvSpPr txBox="1"/>
          <p:nvPr>
            <p:ph type="subTitle" idx="14"/>
          </p:nvPr>
        </p:nvSpPr>
        <p:spPr>
          <a:xfrm>
            <a:off x="899705" y="3537966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Visual and sound effects</a:t>
            </a:r>
            <a:endParaRPr lang="en-US" altLang="en-GB"/>
          </a:p>
        </p:txBody>
      </p:sp>
      <p:sp>
        <p:nvSpPr>
          <p:cNvPr id="1478" name="Google Shape;1478;p37"/>
          <p:cNvSpPr txBox="1"/>
          <p:nvPr>
            <p:ph type="subTitle" idx="15"/>
          </p:nvPr>
        </p:nvSpPr>
        <p:spPr>
          <a:xfrm>
            <a:off x="5516245" y="3435350"/>
            <a:ext cx="3233420" cy="682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Camera controlling dancer</a:t>
            </a:r>
            <a:endParaRPr lang="en-US" alt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9" name="Google Shape;3139;p66"/>
          <p:cNvGrpSpPr/>
          <p:nvPr/>
        </p:nvGrpSpPr>
        <p:grpSpPr>
          <a:xfrm rot="16200000">
            <a:off x="142389" y="2827211"/>
            <a:ext cx="1892093" cy="1948807"/>
            <a:chOff x="229175" y="1404950"/>
            <a:chExt cx="1576350" cy="1623600"/>
          </a:xfrm>
        </p:grpSpPr>
        <p:sp>
          <p:nvSpPr>
            <p:cNvPr id="3140" name="Google Shape;3140;p66"/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1" name="Google Shape;3141;p66"/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2" name="Google Shape;3142;p66"/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3" name="Google Shape;3143;p66"/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92" name="Google Shape;2392;p63"/>
          <p:cNvGrpSpPr/>
          <p:nvPr/>
        </p:nvGrpSpPr>
        <p:grpSpPr>
          <a:xfrm>
            <a:off x="1691640" y="2931795"/>
            <a:ext cx="2658110" cy="2233295"/>
            <a:chOff x="5138725" y="1338401"/>
            <a:chExt cx="3552900" cy="2638199"/>
          </a:xfrm>
        </p:grpSpPr>
        <p:sp>
          <p:nvSpPr>
            <p:cNvPr id="2393" name="Google Shape;2393;p63"/>
            <p:cNvSpPr/>
            <p:nvPr/>
          </p:nvSpPr>
          <p:spPr>
            <a:xfrm>
              <a:off x="5138725" y="1338401"/>
              <a:ext cx="3552900" cy="2286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6522475" y="3624700"/>
              <a:ext cx="785400" cy="248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5884975" y="3873100"/>
              <a:ext cx="2060400" cy="10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41" name="Google Shape;1841;p46"/>
          <p:cNvSpPr txBox="1"/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Dancer</a:t>
            </a:r>
            <a:endParaRPr lang="en-US" altLang="en-GB"/>
          </a:p>
        </p:txBody>
      </p:sp>
      <p:grpSp>
        <p:nvGrpSpPr>
          <p:cNvPr id="1843" name="Google Shape;1843;p46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46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99" name="Google Shape;2399;p63"/>
          <p:cNvGrpSpPr/>
          <p:nvPr/>
        </p:nvGrpSpPr>
        <p:grpSpPr>
          <a:xfrm>
            <a:off x="6516370" y="195580"/>
            <a:ext cx="2242185" cy="3149600"/>
            <a:chOff x="5395581" y="2545101"/>
            <a:chExt cx="1175700" cy="2345870"/>
          </a:xfrm>
        </p:grpSpPr>
        <p:sp>
          <p:nvSpPr>
            <p:cNvPr id="2400" name="Google Shape;2400;p63"/>
            <p:cNvSpPr/>
            <p:nvPr/>
          </p:nvSpPr>
          <p:spPr>
            <a:xfrm>
              <a:off x="5395581" y="2545101"/>
              <a:ext cx="1175700" cy="234587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5851464" y="4735925"/>
              <a:ext cx="264600" cy="10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494831050_1017322260247511_2761815162999690407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8125" y="231140"/>
            <a:ext cx="2099945" cy="2789555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grpSp>
        <p:nvGrpSpPr>
          <p:cNvPr id="9740" name="Google Shape;9740;p74"/>
          <p:cNvGrpSpPr/>
          <p:nvPr/>
        </p:nvGrpSpPr>
        <p:grpSpPr>
          <a:xfrm rot="16200000" flipH="1">
            <a:off x="3167932" y="2811044"/>
            <a:ext cx="4248785" cy="24808"/>
            <a:chOff x="-4533123" y="4738465"/>
            <a:chExt cx="17520763" cy="102300"/>
          </a:xfrm>
        </p:grpSpPr>
        <p:cxnSp>
          <p:nvCxnSpPr>
            <p:cNvPr id="9741" name="Google Shape;9741;p74"/>
            <p:cNvCxnSpPr/>
            <p:nvPr/>
          </p:nvCxnSpPr>
          <p:spPr>
            <a:xfrm>
              <a:off x="-4533123" y="4789684"/>
              <a:ext cx="17520763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9745" name="Google Shape;9745;p74"/>
            <p:cNvSpPr/>
            <p:nvPr/>
          </p:nvSpPr>
          <p:spPr>
            <a:xfrm>
              <a:off x="4028157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4" name="Google Shape;9741;p74"/>
          <p:cNvCxnSpPr/>
          <p:nvPr/>
        </p:nvCxnSpPr>
        <p:spPr>
          <a:xfrm>
            <a:off x="5292090" y="868680"/>
            <a:ext cx="2736215" cy="46355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Google Shape;9741;p74"/>
          <p:cNvCxnSpPr/>
          <p:nvPr/>
        </p:nvCxnSpPr>
        <p:spPr>
          <a:xfrm>
            <a:off x="5292090" y="1779270"/>
            <a:ext cx="2304415" cy="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Google Shape;9741;p74"/>
          <p:cNvCxnSpPr/>
          <p:nvPr/>
        </p:nvCxnSpPr>
        <p:spPr>
          <a:xfrm>
            <a:off x="5292090" y="2931795"/>
            <a:ext cx="1584325" cy="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Google Shape;1842;p46"/>
          <p:cNvSpPr txBox="1"/>
          <p:nvPr/>
        </p:nvSpPr>
        <p:spPr>
          <a:xfrm>
            <a:off x="5724525" y="403225"/>
            <a:ext cx="1075055" cy="448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/>
              <a:t>mg996 servos</a:t>
            </a:r>
            <a:endParaRPr lang="en-US" altLang="en-GB" sz="1000" b="1"/>
          </a:p>
        </p:txBody>
      </p:sp>
      <p:cxnSp>
        <p:nvCxnSpPr>
          <p:cNvPr id="2278" name="Google Shape;2278;p59"/>
          <p:cNvCxnSpPr>
            <a:stCxn id="20" idx="1"/>
          </p:cNvCxnSpPr>
          <p:nvPr/>
        </p:nvCxnSpPr>
        <p:spPr>
          <a:xfrm rot="10800000" flipV="1">
            <a:off x="5541645" y="627380"/>
            <a:ext cx="182880" cy="241300"/>
          </a:xfrm>
          <a:prstGeom prst="bentConnector2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2278;p59"/>
          <p:cNvCxnSpPr>
            <a:stCxn id="30" idx="1"/>
          </p:cNvCxnSpPr>
          <p:nvPr/>
        </p:nvCxnSpPr>
        <p:spPr>
          <a:xfrm rot="10800000" flipV="1">
            <a:off x="5541010" y="1619885"/>
            <a:ext cx="182245" cy="145415"/>
          </a:xfrm>
          <a:prstGeom prst="bentConnector3">
            <a:avLst>
              <a:gd name="adj1" fmla="val 97212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842;p46"/>
          <p:cNvSpPr txBox="1"/>
          <p:nvPr/>
        </p:nvSpPr>
        <p:spPr>
          <a:xfrm>
            <a:off x="5723890" y="1410970"/>
            <a:ext cx="1074420" cy="4184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/>
              <a:t>ESP32 </a:t>
            </a:r>
            <a:endParaRPr lang="en-US" altLang="en-GB" sz="1000" b="1"/>
          </a:p>
        </p:txBody>
      </p:sp>
      <p:sp>
        <p:nvSpPr>
          <p:cNvPr id="31" name="Google Shape;1842;p46"/>
          <p:cNvSpPr txBox="1"/>
          <p:nvPr/>
        </p:nvSpPr>
        <p:spPr>
          <a:xfrm>
            <a:off x="5507990" y="2499360"/>
            <a:ext cx="1075055" cy="285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motors</a:t>
            </a:r>
            <a:endParaRPr lang="sk-SK" altLang="en-US" sz="1000" b="1"/>
          </a:p>
        </p:txBody>
      </p:sp>
      <p:cxnSp>
        <p:nvCxnSpPr>
          <p:cNvPr id="32" name="Google Shape;2278;p59"/>
          <p:cNvCxnSpPr/>
          <p:nvPr/>
        </p:nvCxnSpPr>
        <p:spPr>
          <a:xfrm rot="10800000" flipV="1">
            <a:off x="5430520" y="2648585"/>
            <a:ext cx="77470" cy="283210"/>
          </a:xfrm>
          <a:prstGeom prst="bentConnector2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1842;p46"/>
          <p:cNvSpPr txBox="1"/>
          <p:nvPr/>
        </p:nvSpPr>
        <p:spPr>
          <a:xfrm>
            <a:off x="5436235" y="3436620"/>
            <a:ext cx="1201420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3D printed battery holder</a:t>
            </a:r>
            <a:endParaRPr lang="sk-SK" altLang="en-US" sz="1000" b="1"/>
          </a:p>
        </p:txBody>
      </p:sp>
      <p:cxnSp>
        <p:nvCxnSpPr>
          <p:cNvPr id="35" name="Google Shape;9741;p74"/>
          <p:cNvCxnSpPr/>
          <p:nvPr/>
        </p:nvCxnSpPr>
        <p:spPr>
          <a:xfrm>
            <a:off x="7236460" y="915035"/>
            <a:ext cx="0" cy="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Google Shape;9741;p74"/>
          <p:cNvCxnSpPr/>
          <p:nvPr/>
        </p:nvCxnSpPr>
        <p:spPr>
          <a:xfrm flipV="1">
            <a:off x="7267575" y="801370"/>
            <a:ext cx="0" cy="431800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Google Shape;9741;p74"/>
          <p:cNvCxnSpPr/>
          <p:nvPr/>
        </p:nvCxnSpPr>
        <p:spPr>
          <a:xfrm flipV="1">
            <a:off x="8028305" y="915035"/>
            <a:ext cx="0" cy="432435"/>
          </a:xfrm>
          <a:prstGeom prst="straightConnector1">
            <a:avLst/>
          </a:prstGeom>
          <a:ln w="31750" cap="rnd">
            <a:solidFill>
              <a:srgbClr val="00B05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8" name="Picture 37" descr="489731487_1390324348670464_3138861652682892035_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5" y="252095"/>
            <a:ext cx="1144905" cy="2499360"/>
          </a:xfrm>
          <a:prstGeom prst="rect">
            <a:avLst/>
          </a:prstGeom>
          <a:effectLst/>
        </p:spPr>
      </p:pic>
      <p:cxnSp>
        <p:nvCxnSpPr>
          <p:cNvPr id="39" name="Google Shape;9741;p74"/>
          <p:cNvCxnSpPr/>
          <p:nvPr/>
        </p:nvCxnSpPr>
        <p:spPr>
          <a:xfrm flipH="1">
            <a:off x="3564255" y="699135"/>
            <a:ext cx="1727835" cy="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Google Shape;9741;p74"/>
          <p:cNvCxnSpPr/>
          <p:nvPr/>
        </p:nvCxnSpPr>
        <p:spPr>
          <a:xfrm flipH="1">
            <a:off x="2844165" y="699135"/>
            <a:ext cx="720090" cy="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Google Shape;2278;p59"/>
          <p:cNvCxnSpPr/>
          <p:nvPr/>
        </p:nvCxnSpPr>
        <p:spPr>
          <a:xfrm rot="5400000" flipV="1">
            <a:off x="4836160" y="507365"/>
            <a:ext cx="215900" cy="167640"/>
          </a:xfrm>
          <a:prstGeom prst="bentConnector3">
            <a:avLst>
              <a:gd name="adj1" fmla="val -294"/>
            </a:avLst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842;p46"/>
          <p:cNvSpPr txBox="1"/>
          <p:nvPr/>
        </p:nvSpPr>
        <p:spPr>
          <a:xfrm>
            <a:off x="3996055" y="267335"/>
            <a:ext cx="1230630" cy="3797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/>
              <a:t>3D printed </a:t>
            </a:r>
            <a:r>
              <a:rPr lang="sk-SK" altLang="en-US" sz="1000" b="1"/>
              <a:t>parts</a:t>
            </a:r>
            <a:endParaRPr lang="sk-SK" altLang="en-US" sz="1000" b="1"/>
          </a:p>
        </p:txBody>
      </p:sp>
      <p:cxnSp>
        <p:nvCxnSpPr>
          <p:cNvPr id="45" name="Google Shape;9741;p74"/>
          <p:cNvCxnSpPr/>
          <p:nvPr/>
        </p:nvCxnSpPr>
        <p:spPr>
          <a:xfrm flipH="1">
            <a:off x="3060065" y="1635125"/>
            <a:ext cx="2232025" cy="1016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Google Shape;9741;p74"/>
          <p:cNvCxnSpPr/>
          <p:nvPr/>
        </p:nvCxnSpPr>
        <p:spPr>
          <a:xfrm flipH="1">
            <a:off x="3131820" y="2283460"/>
            <a:ext cx="2160270" cy="0"/>
          </a:xfrm>
          <a:prstGeom prst="straightConnector1">
            <a:avLst/>
          </a:prstGeom>
          <a:ln w="31750" cap="rnd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8" name="Picture 47" descr="494837399_2136219173547617_8975978343976637348_n"/>
          <p:cNvPicPr>
            <a:picLocks noChangeAspect="1"/>
          </p:cNvPicPr>
          <p:nvPr/>
        </p:nvPicPr>
        <p:blipFill>
          <a:blip r:embed="rId3"/>
          <a:srcRect t="64889"/>
          <a:stretch>
            <a:fillRect/>
          </a:stretch>
        </p:blipFill>
        <p:spPr>
          <a:xfrm>
            <a:off x="1835785" y="3003550"/>
            <a:ext cx="2357120" cy="1805940"/>
          </a:xfrm>
          <a:prstGeom prst="rect">
            <a:avLst/>
          </a:prstGeom>
          <a:effectLst>
            <a:glow rad="127000">
              <a:schemeClr val="accent1">
                <a:alpha val="9000"/>
              </a:schemeClr>
            </a:glow>
          </a:effectLst>
        </p:spPr>
      </p:pic>
      <p:cxnSp>
        <p:nvCxnSpPr>
          <p:cNvPr id="54" name="Google Shape;9741;p74"/>
          <p:cNvCxnSpPr/>
          <p:nvPr/>
        </p:nvCxnSpPr>
        <p:spPr>
          <a:xfrm flipH="1">
            <a:off x="3347720" y="3363595"/>
            <a:ext cx="1944370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5" name="Google Shape;9741;p74"/>
          <p:cNvCxnSpPr/>
          <p:nvPr/>
        </p:nvCxnSpPr>
        <p:spPr>
          <a:xfrm flipH="1">
            <a:off x="2555875" y="4299585"/>
            <a:ext cx="2736215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" name="Google Shape;9741;p74"/>
          <p:cNvCxnSpPr/>
          <p:nvPr/>
        </p:nvCxnSpPr>
        <p:spPr>
          <a:xfrm flipH="1">
            <a:off x="2915920" y="3291840"/>
            <a:ext cx="2376170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Google Shape;9741;p74"/>
          <p:cNvCxnSpPr/>
          <p:nvPr/>
        </p:nvCxnSpPr>
        <p:spPr>
          <a:xfrm flipH="1">
            <a:off x="3564255" y="4011930"/>
            <a:ext cx="1727835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8" name="Google Shape;9741;p74"/>
          <p:cNvCxnSpPr/>
          <p:nvPr/>
        </p:nvCxnSpPr>
        <p:spPr>
          <a:xfrm flipH="1">
            <a:off x="2627630" y="3651885"/>
            <a:ext cx="2664460" cy="0"/>
          </a:xfrm>
          <a:prstGeom prst="straightConnector1">
            <a:avLst/>
          </a:prstGeom>
          <a:ln w="31750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Google Shape;2278;p59"/>
          <p:cNvCxnSpPr/>
          <p:nvPr/>
        </p:nvCxnSpPr>
        <p:spPr>
          <a:xfrm rot="10800000">
            <a:off x="5304790" y="3363595"/>
            <a:ext cx="1728470" cy="648970"/>
          </a:xfrm>
          <a:prstGeom prst="bentConnector3">
            <a:avLst>
              <a:gd name="adj1" fmla="val 19397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2278;p59"/>
          <p:cNvCxnSpPr>
            <a:stCxn id="73" idx="1"/>
          </p:cNvCxnSpPr>
          <p:nvPr/>
        </p:nvCxnSpPr>
        <p:spPr>
          <a:xfrm rot="10800000" flipV="1">
            <a:off x="5280025" y="3176905"/>
            <a:ext cx="444500" cy="95885"/>
          </a:xfrm>
          <a:prstGeom prst="bentConnector3">
            <a:avLst>
              <a:gd name="adj1" fmla="val 49857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1842;p46"/>
          <p:cNvSpPr txBox="1"/>
          <p:nvPr/>
        </p:nvSpPr>
        <p:spPr>
          <a:xfrm>
            <a:off x="5724525" y="2916555"/>
            <a:ext cx="1269365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step up converters</a:t>
            </a:r>
            <a:endParaRPr lang="sk-SK" altLang="en-US" sz="1000" b="1"/>
          </a:p>
        </p:txBody>
      </p:sp>
      <p:cxnSp>
        <p:nvCxnSpPr>
          <p:cNvPr id="74" name="Google Shape;2278;p59"/>
          <p:cNvCxnSpPr/>
          <p:nvPr/>
        </p:nvCxnSpPr>
        <p:spPr>
          <a:xfrm rot="10800000" flipV="1">
            <a:off x="5279390" y="4011295"/>
            <a:ext cx="1525270" cy="3175"/>
          </a:xfrm>
          <a:prstGeom prst="bentConnector3">
            <a:avLst>
              <a:gd name="adj1" fmla="val 99458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1842;p46"/>
          <p:cNvSpPr txBox="1"/>
          <p:nvPr/>
        </p:nvSpPr>
        <p:spPr>
          <a:xfrm>
            <a:off x="6993890" y="3795395"/>
            <a:ext cx="1021080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motor drivers</a:t>
            </a:r>
            <a:endParaRPr lang="sk-SK" altLang="en-US" sz="1000" b="1"/>
          </a:p>
        </p:txBody>
      </p:sp>
      <p:cxnSp>
        <p:nvCxnSpPr>
          <p:cNvPr id="76" name="Google Shape;2278;p59"/>
          <p:cNvCxnSpPr/>
          <p:nvPr/>
        </p:nvCxnSpPr>
        <p:spPr>
          <a:xfrm rot="10800000">
            <a:off x="5280025" y="4314190"/>
            <a:ext cx="492760" cy="289560"/>
          </a:xfrm>
          <a:prstGeom prst="bentConnector3">
            <a:avLst>
              <a:gd name="adj1" fmla="val 62757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1842;p46"/>
          <p:cNvSpPr txBox="1"/>
          <p:nvPr/>
        </p:nvSpPr>
        <p:spPr>
          <a:xfrm>
            <a:off x="5723255" y="4443730"/>
            <a:ext cx="1201420" cy="520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  <a:sym typeface="Segoe Print" panose="02000600000000000000" charset="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US" sz="1000" b="1"/>
              <a:t>motor driver</a:t>
            </a:r>
            <a:endParaRPr lang="sk-SK" altLang="en-US" sz="1000" b="1"/>
          </a:p>
        </p:txBody>
      </p:sp>
      <p:sp>
        <p:nvSpPr>
          <p:cNvPr id="78" name="Google Shape;9745;p74"/>
          <p:cNvSpPr/>
          <p:nvPr/>
        </p:nvSpPr>
        <p:spPr>
          <a:xfrm rot="16200000" flipH="1">
            <a:off x="6685176" y="3987381"/>
            <a:ext cx="24808" cy="248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79" name="Google Shape;2278;p59"/>
          <p:cNvCxnSpPr>
            <a:stCxn id="34" idx="1"/>
          </p:cNvCxnSpPr>
          <p:nvPr/>
        </p:nvCxnSpPr>
        <p:spPr>
          <a:xfrm rot="10800000">
            <a:off x="5291455" y="3651250"/>
            <a:ext cx="144780" cy="45085"/>
          </a:xfrm>
          <a:prstGeom prst="bentConnector3">
            <a:avLst>
              <a:gd name="adj1" fmla="val 49561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0690" y="3823970"/>
            <a:ext cx="2353310" cy="1302385"/>
          </a:xfrm>
          <a:prstGeom prst="rect">
            <a:avLst/>
          </a:prstGeom>
        </p:spPr>
      </p:pic>
      <p:grpSp>
        <p:nvGrpSpPr>
          <p:cNvPr id="2399" name="Google Shape;2399;p63"/>
          <p:cNvGrpSpPr/>
          <p:nvPr/>
        </p:nvGrpSpPr>
        <p:grpSpPr>
          <a:xfrm>
            <a:off x="7395210" y="1863725"/>
            <a:ext cx="1634490" cy="3165475"/>
            <a:chOff x="5395581" y="2545101"/>
            <a:chExt cx="1175700" cy="2345870"/>
          </a:xfrm>
        </p:grpSpPr>
        <p:sp>
          <p:nvSpPr>
            <p:cNvPr id="2400" name="Google Shape;2400;p63"/>
            <p:cNvSpPr/>
            <p:nvPr/>
          </p:nvSpPr>
          <p:spPr>
            <a:xfrm>
              <a:off x="5395581" y="2545101"/>
              <a:ext cx="1175700" cy="234587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5851464" y="4735925"/>
              <a:ext cx="264600" cy="10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01" name="Google Shape;2301;p61"/>
          <p:cNvSpPr txBox="1"/>
          <p:nvPr>
            <p:ph type="title"/>
          </p:nvPr>
        </p:nvSpPr>
        <p:spPr>
          <a:xfrm>
            <a:off x="720090" y="445135"/>
            <a:ext cx="7686675" cy="494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en-GB"/>
              <a:t>Pianist</a:t>
            </a:r>
            <a:endParaRPr lang="sk-SK" altLang="en-GB"/>
          </a:p>
        </p:txBody>
      </p:sp>
      <p:sp>
        <p:nvSpPr>
          <p:cNvPr id="2303" name="Google Shape;2303;p61"/>
          <p:cNvSpPr txBox="1"/>
          <p:nvPr/>
        </p:nvSpPr>
        <p:spPr>
          <a:xfrm>
            <a:off x="3563620" y="699135"/>
            <a:ext cx="2280285" cy="54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Mechanics</a:t>
            </a:r>
            <a:endParaRPr lang="sk-SK" sz="1800"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04" name="Google Shape;2304;p61"/>
          <p:cNvSpPr txBox="1"/>
          <p:nvPr/>
        </p:nvSpPr>
        <p:spPr>
          <a:xfrm>
            <a:off x="5920740" y="1635125"/>
            <a:ext cx="2280285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V-slot profiles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05" name="Google Shape;2305;p61"/>
          <p:cNvGrpSpPr/>
          <p:nvPr/>
        </p:nvGrpSpPr>
        <p:grpSpPr>
          <a:xfrm>
            <a:off x="3225309" y="798702"/>
            <a:ext cx="285579" cy="285597"/>
            <a:chOff x="5204821" y="1321454"/>
            <a:chExt cx="285579" cy="285597"/>
          </a:xfrm>
        </p:grpSpPr>
        <p:sp>
          <p:nvSpPr>
            <p:cNvPr id="2306" name="Google Shape;2306;p61"/>
            <p:cNvSpPr/>
            <p:nvPr/>
          </p:nvSpPr>
          <p:spPr>
            <a:xfrm>
              <a:off x="5204821" y="1321454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7" name="Google Shape;2307;p61"/>
            <p:cNvSpPr/>
            <p:nvPr/>
          </p:nvSpPr>
          <p:spPr>
            <a:xfrm>
              <a:off x="5261536" y="1378160"/>
              <a:ext cx="172110" cy="17212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08" name="Google Shape;2308;p61"/>
          <p:cNvSpPr txBox="1"/>
          <p:nvPr/>
        </p:nvSpPr>
        <p:spPr>
          <a:xfrm>
            <a:off x="3330015" y="2571938"/>
            <a:ext cx="22800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Electronics</a:t>
            </a:r>
            <a:endParaRPr lang="sk-SK" sz="1800"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09" name="Google Shape;2309;p61"/>
          <p:cNvSpPr txBox="1"/>
          <p:nvPr/>
        </p:nvSpPr>
        <p:spPr>
          <a:xfrm>
            <a:off x="3343910" y="3035300"/>
            <a:ext cx="2280285" cy="33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SG90 servos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10" name="Google Shape;2310;p61"/>
          <p:cNvGrpSpPr/>
          <p:nvPr/>
        </p:nvGrpSpPr>
        <p:grpSpPr>
          <a:xfrm>
            <a:off x="3046874" y="2570037"/>
            <a:ext cx="285579" cy="285597"/>
            <a:chOff x="5204821" y="2495492"/>
            <a:chExt cx="285579" cy="285597"/>
          </a:xfrm>
        </p:grpSpPr>
        <p:sp>
          <p:nvSpPr>
            <p:cNvPr id="2311" name="Google Shape;2311;p61"/>
            <p:cNvSpPr/>
            <p:nvPr/>
          </p:nvSpPr>
          <p:spPr>
            <a:xfrm>
              <a:off x="5204821" y="2495492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2" name="Google Shape;2312;p61"/>
            <p:cNvSpPr/>
            <p:nvPr/>
          </p:nvSpPr>
          <p:spPr>
            <a:xfrm>
              <a:off x="5261536" y="2552197"/>
              <a:ext cx="172110" cy="17212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WhatsApp Image 2025-06-22 at 20.53.43 (1)"/>
          <p:cNvPicPr>
            <a:picLocks noChangeAspect="1"/>
          </p:cNvPicPr>
          <p:nvPr/>
        </p:nvPicPr>
        <p:blipFill>
          <a:blip r:embed="rId2"/>
          <a:srcRect b="49937"/>
          <a:stretch>
            <a:fillRect/>
          </a:stretch>
        </p:blipFill>
        <p:spPr>
          <a:xfrm>
            <a:off x="5219700" y="3035300"/>
            <a:ext cx="2024380" cy="760095"/>
          </a:xfrm>
          <a:prstGeom prst="rect">
            <a:avLst/>
          </a:prstGeom>
        </p:spPr>
      </p:pic>
      <p:pic>
        <p:nvPicPr>
          <p:cNvPr id="3" name="Picture 2" descr="WhatsApp Image 2025-06-22 at 20.53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1214120"/>
            <a:ext cx="2581275" cy="1936115"/>
          </a:xfrm>
          <a:prstGeom prst="rect">
            <a:avLst/>
          </a:prstGeom>
        </p:spPr>
      </p:pic>
      <p:pic>
        <p:nvPicPr>
          <p:cNvPr id="4" name="508337491_9289680591132360_8408591318049961257_n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01255" y="1995170"/>
            <a:ext cx="1439545" cy="2637155"/>
          </a:xfrm>
          <a:prstGeom prst="rect">
            <a:avLst/>
          </a:prstGeom>
        </p:spPr>
      </p:pic>
      <p:grpSp>
        <p:nvGrpSpPr>
          <p:cNvPr id="11" name="Google Shape;2315;p61"/>
          <p:cNvGrpSpPr/>
          <p:nvPr/>
        </p:nvGrpSpPr>
        <p:grpSpPr>
          <a:xfrm>
            <a:off x="7380114" y="798682"/>
            <a:ext cx="285579" cy="285597"/>
            <a:chOff x="5204821" y="3669529"/>
            <a:chExt cx="285579" cy="285597"/>
          </a:xfrm>
        </p:grpSpPr>
        <p:sp>
          <p:nvSpPr>
            <p:cNvPr id="12" name="Google Shape;2316;p61"/>
            <p:cNvSpPr/>
            <p:nvPr/>
          </p:nvSpPr>
          <p:spPr>
            <a:xfrm>
              <a:off x="5204821" y="3669529"/>
              <a:ext cx="285579" cy="285597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2317;p61"/>
            <p:cNvSpPr/>
            <p:nvPr/>
          </p:nvSpPr>
          <p:spPr>
            <a:xfrm>
              <a:off x="5261536" y="3726235"/>
              <a:ext cx="172110" cy="1721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" name="Google Shape;2308;p61"/>
          <p:cNvSpPr txBox="1"/>
          <p:nvPr/>
        </p:nvSpPr>
        <p:spPr>
          <a:xfrm>
            <a:off x="7745730" y="771525"/>
            <a:ext cx="1195070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Testing</a:t>
            </a:r>
            <a:endParaRPr lang="sk-SK" sz="1800"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5" name="Google Shape;2307;p61"/>
          <p:cNvSpPr/>
          <p:nvPr/>
        </p:nvSpPr>
        <p:spPr>
          <a:xfrm>
            <a:off x="5795989" y="177933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304;p61"/>
          <p:cNvSpPr txBox="1"/>
          <p:nvPr/>
        </p:nvSpPr>
        <p:spPr>
          <a:xfrm>
            <a:off x="3502025" y="1131570"/>
            <a:ext cx="2280285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kits for moving parts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Google Shape;2304;p61"/>
          <p:cNvSpPr txBox="1"/>
          <p:nvPr/>
        </p:nvSpPr>
        <p:spPr>
          <a:xfrm>
            <a:off x="3502025" y="1635760"/>
            <a:ext cx="2108200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GT-2 belt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2307;p61"/>
          <p:cNvSpPr/>
          <p:nvPr/>
        </p:nvSpPr>
        <p:spPr>
          <a:xfrm>
            <a:off x="3282024" y="127514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2307;p61"/>
          <p:cNvSpPr/>
          <p:nvPr/>
        </p:nvSpPr>
        <p:spPr>
          <a:xfrm>
            <a:off x="3281389" y="177933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294" name="Google Shape;2294;p60"/>
          <p:cNvCxnSpPr>
            <a:stCxn id="31" idx="2"/>
          </p:cNvCxnSpPr>
          <p:nvPr/>
        </p:nvCxnSpPr>
        <p:spPr>
          <a:xfrm rot="10800000" flipV="1">
            <a:off x="532765" y="1865630"/>
            <a:ext cx="2748915" cy="563245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" name="Google Shape;2294;p60"/>
          <p:cNvCxnSpPr>
            <a:stCxn id="30" idx="2"/>
          </p:cNvCxnSpPr>
          <p:nvPr/>
        </p:nvCxnSpPr>
        <p:spPr>
          <a:xfrm rot="10800000" flipV="1">
            <a:off x="1403985" y="1360805"/>
            <a:ext cx="1878330" cy="418465"/>
          </a:xfrm>
          <a:prstGeom prst="bentConnector3">
            <a:avLst>
              <a:gd name="adj1" fmla="val 99966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" name="Google Shape;2294;p60"/>
          <p:cNvCxnSpPr>
            <a:stCxn id="30" idx="2"/>
          </p:cNvCxnSpPr>
          <p:nvPr/>
        </p:nvCxnSpPr>
        <p:spPr>
          <a:xfrm rot="10800000" flipV="1">
            <a:off x="1691005" y="1360805"/>
            <a:ext cx="1590675" cy="418465"/>
          </a:xfrm>
          <a:prstGeom prst="bentConnector3">
            <a:avLst>
              <a:gd name="adj1" fmla="val 49980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" name="Google Shape;2294;p60"/>
          <p:cNvCxnSpPr>
            <a:stCxn id="25" idx="4"/>
          </p:cNvCxnSpPr>
          <p:nvPr/>
        </p:nvCxnSpPr>
        <p:spPr>
          <a:xfrm rot="5400000" flipV="1">
            <a:off x="5097145" y="2735580"/>
            <a:ext cx="1627505" cy="57785"/>
          </a:xfrm>
          <a:prstGeom prst="bentConnector3">
            <a:avLst>
              <a:gd name="adj1" fmla="val 100117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8" name="Google Shape;2304;p61"/>
          <p:cNvSpPr txBox="1"/>
          <p:nvPr/>
        </p:nvSpPr>
        <p:spPr>
          <a:xfrm>
            <a:off x="5896610" y="1131570"/>
            <a:ext cx="1452880" cy="42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belt tensioner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Google Shape;2307;p61"/>
          <p:cNvSpPr/>
          <p:nvPr/>
        </p:nvSpPr>
        <p:spPr>
          <a:xfrm>
            <a:off x="5671529" y="1272603"/>
            <a:ext cx="172110" cy="1721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1" name="Picture 40" descr="WhatsApp Image 2025-06-22 at 20.53.43 (2)"/>
          <p:cNvPicPr>
            <a:picLocks noChangeAspect="1"/>
          </p:cNvPicPr>
          <p:nvPr/>
        </p:nvPicPr>
        <p:blipFill>
          <a:blip r:embed="rId7"/>
          <a:srcRect l="16790" t="16590" r="66370" b="60961"/>
          <a:stretch>
            <a:fillRect/>
          </a:stretch>
        </p:blipFill>
        <p:spPr>
          <a:xfrm>
            <a:off x="611505" y="3286760"/>
            <a:ext cx="1742440" cy="1742440"/>
          </a:xfrm>
          <a:prstGeom prst="rect">
            <a:avLst/>
          </a:prstGeom>
        </p:spPr>
      </p:pic>
      <p:sp>
        <p:nvSpPr>
          <p:cNvPr id="43" name="Google Shape;2307;p61"/>
          <p:cNvSpPr/>
          <p:nvPr/>
        </p:nvSpPr>
        <p:spPr>
          <a:xfrm>
            <a:off x="3103589" y="314775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4" name="Google Shape;2294;p60"/>
          <p:cNvCxnSpPr>
            <a:stCxn id="39" idx="4"/>
          </p:cNvCxnSpPr>
          <p:nvPr/>
        </p:nvCxnSpPr>
        <p:spPr>
          <a:xfrm rot="5400000">
            <a:off x="4457065" y="2351405"/>
            <a:ext cx="2207260" cy="393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" name="Google Shape;2294;p60"/>
          <p:cNvCxnSpPr>
            <a:stCxn id="25" idx="4"/>
          </p:cNvCxnSpPr>
          <p:nvPr/>
        </p:nvCxnSpPr>
        <p:spPr>
          <a:xfrm rot="5400000" flipV="1">
            <a:off x="5781040" y="2051685"/>
            <a:ext cx="1412240" cy="1210945"/>
          </a:xfrm>
          <a:prstGeom prst="bentConnector3">
            <a:avLst>
              <a:gd name="adj1" fmla="val 49978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" name="Google Shape;2294;p60"/>
          <p:cNvCxnSpPr>
            <a:stCxn id="25" idx="4"/>
          </p:cNvCxnSpPr>
          <p:nvPr/>
        </p:nvCxnSpPr>
        <p:spPr>
          <a:xfrm rot="5400000">
            <a:off x="4880610" y="2578100"/>
            <a:ext cx="1628140" cy="374015"/>
          </a:xfrm>
          <a:prstGeom prst="bentConnector3">
            <a:avLst>
              <a:gd name="adj1" fmla="val 49980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7545" y="3823970"/>
            <a:ext cx="1049020" cy="1252220"/>
          </a:xfrm>
          <a:prstGeom prst="rect">
            <a:avLst/>
          </a:prstGeom>
        </p:spPr>
      </p:pic>
      <p:sp>
        <p:nvSpPr>
          <p:cNvPr id="48" name="Google Shape;2309;p61"/>
          <p:cNvSpPr txBox="1"/>
          <p:nvPr/>
        </p:nvSpPr>
        <p:spPr>
          <a:xfrm>
            <a:off x="3329940" y="3452495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NEMA 17 motors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" name="Google Shape;2309;p61"/>
          <p:cNvSpPr txBox="1"/>
          <p:nvPr/>
        </p:nvSpPr>
        <p:spPr>
          <a:xfrm>
            <a:off x="3391535" y="4515485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ESP32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" name="Google Shape;2309;p61"/>
          <p:cNvSpPr txBox="1"/>
          <p:nvPr/>
        </p:nvSpPr>
        <p:spPr>
          <a:xfrm>
            <a:off x="3347720" y="4011930"/>
            <a:ext cx="228028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motor driver</a:t>
            </a:r>
            <a:endParaRPr lang="sk-SK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2307;p61"/>
          <p:cNvSpPr/>
          <p:nvPr/>
        </p:nvSpPr>
        <p:spPr>
          <a:xfrm>
            <a:off x="3103589" y="418280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2307;p61"/>
          <p:cNvSpPr/>
          <p:nvPr/>
        </p:nvSpPr>
        <p:spPr>
          <a:xfrm>
            <a:off x="3102954" y="3623373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2307;p61"/>
          <p:cNvSpPr/>
          <p:nvPr/>
        </p:nvSpPr>
        <p:spPr>
          <a:xfrm>
            <a:off x="3103589" y="4632388"/>
            <a:ext cx="172110" cy="17212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384" name="Google Shape;2384;p62"/>
          <p:cNvCxnSpPr>
            <a:stCxn id="51" idx="2"/>
          </p:cNvCxnSpPr>
          <p:nvPr/>
        </p:nvCxnSpPr>
        <p:spPr>
          <a:xfrm rot="10800000" flipH="1">
            <a:off x="3103880" y="4227195"/>
            <a:ext cx="3196590" cy="41275"/>
          </a:xfrm>
          <a:prstGeom prst="bentConnector5">
            <a:avLst>
              <a:gd name="adj1" fmla="val -7449"/>
              <a:gd name="adj2" fmla="val 786154"/>
              <a:gd name="adj3" fmla="val 5270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" name="Google Shape;2384;p62"/>
          <p:cNvCxnSpPr>
            <a:stCxn id="43" idx="2"/>
          </p:cNvCxnSpPr>
          <p:nvPr/>
        </p:nvCxnSpPr>
        <p:spPr>
          <a:xfrm rot="10800000" flipV="1">
            <a:off x="1259840" y="3233420"/>
            <a:ext cx="1844040" cy="1209675"/>
          </a:xfrm>
          <a:prstGeom prst="bentConnector3">
            <a:avLst>
              <a:gd name="adj1" fmla="val 10905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" name="Google Shape;2384;p62"/>
          <p:cNvCxnSpPr>
            <a:stCxn id="52" idx="2"/>
          </p:cNvCxnSpPr>
          <p:nvPr/>
        </p:nvCxnSpPr>
        <p:spPr>
          <a:xfrm rot="10800000" flipV="1">
            <a:off x="1303020" y="3709670"/>
            <a:ext cx="1800225" cy="86360"/>
          </a:xfrm>
          <a:prstGeom prst="bentConnector3">
            <a:avLst>
              <a:gd name="adj1" fmla="val 10028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" name="Google Shape;2384;p62"/>
          <p:cNvCxnSpPr>
            <a:stCxn id="53" idx="2"/>
          </p:cNvCxnSpPr>
          <p:nvPr/>
        </p:nvCxnSpPr>
        <p:spPr>
          <a:xfrm rot="10800000" flipH="1" flipV="1">
            <a:off x="3103245" y="4718050"/>
            <a:ext cx="2836545" cy="13335"/>
          </a:xfrm>
          <a:prstGeom prst="bentConnector5">
            <a:avLst>
              <a:gd name="adj1" fmla="val -8395"/>
              <a:gd name="adj2" fmla="val 2428571"/>
              <a:gd name="adj3" fmla="val 5303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" name="Google Shape;2294;p60"/>
          <p:cNvCxnSpPr>
            <a:stCxn id="12" idx="4"/>
            <a:endCxn id="4" idx="0"/>
          </p:cNvCxnSpPr>
          <p:nvPr/>
        </p:nvCxnSpPr>
        <p:spPr>
          <a:xfrm rot="5400000" flipV="1">
            <a:off x="7416800" y="1190625"/>
            <a:ext cx="910590" cy="6985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1"/>
            </a:solidFill>
            <a:prstDash val="sysDot"/>
            <a:miter lim="800000"/>
            <a:headEnd type="none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994</Words>
  <Application>WPS Presentation</Application>
  <PresentationFormat/>
  <Paragraphs>76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8" baseType="lpstr">
      <vt:lpstr>Arial</vt:lpstr>
      <vt:lpstr>SimSun</vt:lpstr>
      <vt:lpstr>Wingdings</vt:lpstr>
      <vt:lpstr>Arial</vt:lpstr>
      <vt:lpstr>IBM Plex Mono</vt:lpstr>
      <vt:lpstr>Segoe Print</vt:lpstr>
      <vt:lpstr>Poppins</vt:lpstr>
      <vt:lpstr>Roboto Condensed Light</vt:lpstr>
      <vt:lpstr>Open Sans</vt:lpstr>
      <vt:lpstr>Source Code Pro</vt:lpstr>
      <vt:lpstr>PT Sans</vt:lpstr>
      <vt:lpstr>Microsoft YaHei</vt:lpstr>
      <vt:lpstr>Arial Unicode MS</vt:lpstr>
      <vt:lpstr>Introduction to Coding Workshop by Slidesgo</vt:lpstr>
      <vt:lpstr>Technical presentation</vt:lpstr>
      <vt:lpstr>04</vt:lpstr>
      <vt:lpstr>Dancer</vt:lpstr>
      <vt:lpstr>You can use this graph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presentation</dc:title>
  <dc:creator/>
  <cp:lastModifiedBy>Martin</cp:lastModifiedBy>
  <cp:revision>6</cp:revision>
  <dcterms:created xsi:type="dcterms:W3CDTF">2025-06-21T12:47:00Z</dcterms:created>
  <dcterms:modified xsi:type="dcterms:W3CDTF">2025-06-22T19:52:04Z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9895DC005E4F498395EFE942982DFDF8_12</vt:lpwstr>
  </property>
  <property fmtid="{D5CDD505-2E9C-101B-9397-08002B2CF9AE}" pid="3" name="KSOProductBuildVer">
    <vt:lpwstr>1033-12.2.0.21546</vt:lpwstr>
  </property>
</Properties>
</file>